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>
        <p:scale>
          <a:sx n="95" d="100"/>
          <a:sy n="95" d="100"/>
        </p:scale>
        <p:origin x="206" y="-17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AC07A8-A932-4B75-AB06-385F43DC0D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3F6B0D-4DFC-4A51-A1D7-4C97B8A9D4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C79553-4EBA-4E68-9E71-EE5C802BD7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77302-8378-4177-BF90-EB2A36A2BF91}" type="datetimeFigureOut">
              <a:rPr lang="en-IN" smtClean="0"/>
              <a:t>10-01-2021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6A486F-109C-459C-B2A0-99B0E2713E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567607-23B2-482F-ACD5-A685E1264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F55B5-4119-4FD9-A258-5E3BB8D2EBB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849072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553DA-4036-4FEC-AB8F-47C445404A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396EBE-93FA-4E0A-836E-687FACC4E3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F7C507-B9F6-42F0-BFFF-47F1A46D86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77302-8378-4177-BF90-EB2A36A2BF91}" type="datetimeFigureOut">
              <a:rPr lang="en-IN" smtClean="0"/>
              <a:t>10-01-2021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74E8C8-B816-4EAC-A969-2A6A3A8706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552F6B-8D5B-47A5-BC55-9C20C8A870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F55B5-4119-4FD9-A258-5E3BB8D2EBB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795523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A60653D-69E6-4407-A385-E11A99E01D3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FD4CEB-EF63-4146-A731-365A2C9803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54B94B-284C-4C1C-B786-1C99D7D603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77302-8378-4177-BF90-EB2A36A2BF91}" type="datetimeFigureOut">
              <a:rPr lang="en-IN" smtClean="0"/>
              <a:t>10-01-2021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1DB7E3-AEA2-484C-A214-352642EB89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8ACFE5-10C2-407A-A617-6DA779AA62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F55B5-4119-4FD9-A258-5E3BB8D2EBB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425719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A8231-F78E-418F-ADA3-5B8FB3C44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794919-79BB-47B5-8ED9-FD77D0E2B1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14866F-EE72-4DF5-8A61-44466081D8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77302-8378-4177-BF90-EB2A36A2BF91}" type="datetimeFigureOut">
              <a:rPr lang="en-IN" smtClean="0"/>
              <a:t>10-01-2021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AAB4B9-D7DA-4FCD-B3C7-D6CD53408D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E8267-D70D-4B5A-AE34-41927602B1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F55B5-4119-4FD9-A258-5E3BB8D2EBB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0055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91684-D37B-4CBE-88D0-54DDA4239B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69FEFF-EA0F-42B1-9776-9A386CE853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A2F732-FDCF-431D-A163-49273A60EF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77302-8378-4177-BF90-EB2A36A2BF91}" type="datetimeFigureOut">
              <a:rPr lang="en-IN" smtClean="0"/>
              <a:t>10-01-2021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D2A40A-BDE5-4503-8BFD-06DF94F1F0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0F2D45-C76E-41BC-B9D7-0BC529625C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F55B5-4119-4FD9-A258-5E3BB8D2EBB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008960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F2EB6C-C5AF-4A8E-BDE9-FDD79481C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7A73A6-00C3-4316-860F-AC064D38C7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704E2B-B057-4AB7-A1A2-853F21F04B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0D8FA1-7505-4416-ACE4-205DAE7E25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77302-8378-4177-BF90-EB2A36A2BF91}" type="datetimeFigureOut">
              <a:rPr lang="en-IN" smtClean="0"/>
              <a:t>10-01-2021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9DD225-0940-45E3-8F84-CDF732D1AB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4CFA6D-A505-44A1-A519-3DAB533F5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F55B5-4119-4FD9-A258-5E3BB8D2EBB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757785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6EAA7-0350-4D30-9B84-2C85F6CF90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DAB711-A7D1-493B-A940-89EB1471EB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105F55-F742-42BB-8040-052C247202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5F4E3F3-748A-4FA4-A4AF-336EB4B98E7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33CC8BD-761E-4136-86FE-3C00F7C2417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26AB24B-9123-4CE7-A699-3311707A98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77302-8378-4177-BF90-EB2A36A2BF91}" type="datetimeFigureOut">
              <a:rPr lang="en-IN" smtClean="0"/>
              <a:t>10-01-2021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C1F464F-339A-4112-9EA5-929FD264E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5D513AE-6F3C-4798-A254-E812D99B95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F55B5-4119-4FD9-A258-5E3BB8D2EBB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322242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8B8EB-A1FE-4EEB-BD1C-CB988420B3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BEB204F-1258-4CC4-B73D-2A1BC5EA6E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77302-8378-4177-BF90-EB2A36A2BF91}" type="datetimeFigureOut">
              <a:rPr lang="en-IN" smtClean="0"/>
              <a:t>10-01-2021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8BC602-9836-4D25-A720-7C1AA1AC8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D28D08-B881-4EAE-97CD-34658519B7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F55B5-4119-4FD9-A258-5E3BB8D2EBB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169042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DAFAEF2-9E1E-4462-ABAD-F87228FEA8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77302-8378-4177-BF90-EB2A36A2BF91}" type="datetimeFigureOut">
              <a:rPr lang="en-IN" smtClean="0"/>
              <a:t>10-01-2021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B75861A-D685-4798-9B61-5949A8364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9928CA-5758-490A-9DBC-06E38716F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F55B5-4119-4FD9-A258-5E3BB8D2EBB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63374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422527-B730-462F-8B67-C62F51D0C2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530695-9CEE-4F36-9F44-D23BB67DA2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38EC46-6ABB-4940-ACC5-D91B355DFF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C81CD8-A2F6-4145-80F1-D3AF86F9D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77302-8378-4177-BF90-EB2A36A2BF91}" type="datetimeFigureOut">
              <a:rPr lang="en-IN" smtClean="0"/>
              <a:t>10-01-2021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F60C3C-F50B-4C78-A8D7-CDB35D01B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EF73E9-20D3-4D19-B0DA-63AA5F8741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F55B5-4119-4FD9-A258-5E3BB8D2EBB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940217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045EB-8ACE-4575-8AB8-81D793AB93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62224D4-2F04-4441-9489-F10B80A94DC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45FBC4-939E-4C98-9255-02E0216A15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7B825F-67D8-48E2-854A-7EEAD1927B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77302-8378-4177-BF90-EB2A36A2BF91}" type="datetimeFigureOut">
              <a:rPr lang="en-IN" smtClean="0"/>
              <a:t>10-01-2021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C5A747-2984-4CDD-B690-2BD4CB4E6C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FF13C3-C482-4292-A42A-D4BFE36514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F55B5-4119-4FD9-A258-5E3BB8D2EBB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676086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0E8CEA5-2389-4494-B089-DA2618322B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A933C8-4DB8-4F3A-AA34-942AF9C130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96FF75-8201-4B69-ABCE-7B0DD35B59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677302-8378-4177-BF90-EB2A36A2BF91}" type="datetimeFigureOut">
              <a:rPr lang="en-IN" smtClean="0"/>
              <a:t>10-01-2021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C49F06-B8A8-4D0A-916D-FA5D364CCF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FDE241-E170-49EC-816F-2F16327413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BF55B5-4119-4FD9-A258-5E3BB8D2EBB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318990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9E55D-47FC-400F-8EFC-5EE2EA5D9EE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     HELLO MAM!!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5D41B08-7C9F-4BC8-AE04-A1D47F51065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IN" dirty="0">
                <a:solidFill>
                  <a:schemeClr val="accent4">
                    <a:lumMod val="75000"/>
                  </a:schemeClr>
                </a:solidFill>
              </a:rPr>
              <a:t>MAM DO U KNOW I LIKE VEG BIRYANI THE MOST.</a:t>
            </a:r>
          </a:p>
          <a:p>
            <a:r>
              <a:rPr lang="en-IN" dirty="0">
                <a:solidFill>
                  <a:schemeClr val="accent4">
                    <a:lumMod val="75000"/>
                  </a:schemeClr>
                </a:solidFill>
              </a:rPr>
              <a:t>IN THIS PROJECT I HAVE GOT A GOLDEN OPPORTUNITY TO SHARE A RECIPE OF MY FAVOURITE FOOD WITH YOU.</a:t>
            </a:r>
          </a:p>
          <a:p>
            <a:r>
              <a:rPr lang="en-IN" sz="3600" dirty="0">
                <a:solidFill>
                  <a:srgbClr val="FF0000"/>
                </a:solidFill>
              </a:rPr>
              <a:t>LET’S BEGIN.</a:t>
            </a:r>
          </a:p>
          <a:p>
            <a:endParaRPr lang="en-IN" dirty="0">
              <a:solidFill>
                <a:schemeClr val="accent4">
                  <a:lumMod val="75000"/>
                </a:schemeClr>
              </a:solidFill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066630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4BAA4406-C3E5-4AA3-A05A-E279EE2595C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851525" y="318452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767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736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1210</TotalTime>
  <Words>38</Words>
  <Application>Microsoft Office PowerPoint</Application>
  <PresentationFormat>Widescreen</PresentationFormat>
  <Paragraphs>4</Paragraphs>
  <Slides>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     HELLO MAM!!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HELLO MAM!!</dc:title>
  <dc:creator>Darshika Maheshwari</dc:creator>
  <cp:lastModifiedBy>Darshika Maheshwari</cp:lastModifiedBy>
  <cp:revision>5</cp:revision>
  <dcterms:created xsi:type="dcterms:W3CDTF">2021-01-10T17:00:47Z</dcterms:created>
  <dcterms:modified xsi:type="dcterms:W3CDTF">2021-01-11T13:11:45Z</dcterms:modified>
</cp:coreProperties>
</file>